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4" r:id="rId2"/>
    <p:sldId id="260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2DE6A-7734-4470-9FCA-8DF3026F0C5F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63D43-D5C1-4577-8201-012B82E3E9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2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371600" y="2209800"/>
            <a:ext cx="6462025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Русский язык</a:t>
            </a:r>
          </a:p>
          <a:p>
            <a:pPr algn="ctr"/>
            <a: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4 класс</a:t>
            </a:r>
            <a:endParaRPr lang="ru-RU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934200" y="6172200"/>
            <a:ext cx="1905000" cy="365125"/>
          </a:xfrm>
        </p:spPr>
        <p:txBody>
          <a:bodyPr/>
          <a:lstStyle/>
          <a:p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Мартиросова С.Н.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пригласили друзей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262820" y="36334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2" grpId="0" animBg="1"/>
      <p:bldP spid="22" grpId="1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дуют ветра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106497" y="37096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6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3" grpId="0" animBg="1"/>
      <p:bldP spid="22" grpId="0" animBg="1"/>
      <p:bldP spid="2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мальчики соревнуются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106497" y="37096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6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3" grpId="0" animBg="1"/>
      <p:bldP spid="22" grpId="0" animBg="1"/>
      <p:bldP spid="2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купили мячи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262820" y="36334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2" grpId="0" animBg="1"/>
      <p:bldP spid="22" grpId="1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висят картины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106497" y="37096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6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3" grpId="0" animBg="1"/>
      <p:bldP spid="22" grpId="0" animBg="1"/>
      <p:bldP spid="2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нарисовал узоры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262820" y="36334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2" grpId="0" animBg="1"/>
      <p:bldP spid="22" grpId="1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проводили малышей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262820" y="36334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2" grpId="0" animBg="1"/>
      <p:bldP spid="22" grpId="1" animBg="1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поют песни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262820" y="36334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2" grpId="0" animBg="1"/>
      <p:bldP spid="22" grpId="1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наступили сумерки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106497" y="37096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6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3" grpId="0" animBg="1"/>
      <p:bldP spid="22" grpId="0" animBg="1"/>
      <p:bldP spid="2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чирикают воробьи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106497" y="37096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6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3" grpId="0" animBg="1"/>
      <p:bldP spid="22" grpId="0" animBg="1"/>
      <p:bldP spid="2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строят дома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262820" y="36334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2" grpId="0" animBg="1"/>
      <p:bldP spid="22" grpId="1" animBg="1"/>
      <p:bldP spid="2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встречали родителей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262820" y="36334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2" grpId="0" animBg="1"/>
      <p:bldP spid="22" grpId="1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читают сказки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262820" y="36334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2" grpId="0" animBg="1"/>
      <p:bldP spid="22" grpId="1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наступили морозы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262820" y="36334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6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3" grpId="0" animBg="1"/>
      <p:bldP spid="22" grpId="0" animBg="1"/>
      <p:bldP spid="2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починили шкаф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262820" y="36334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2" grpId="0" animBg="1"/>
      <p:bldP spid="22" grpId="1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дети рисуют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262820" y="36334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6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3" grpId="0" animBg="1"/>
      <p:bldP spid="22" grpId="0" animBg="1"/>
      <p:bldP spid="2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сочиняют стихи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262820" y="36334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2" grpId="0" animBg="1"/>
      <p:bldP spid="22" grpId="1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девочки поют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106497" y="37096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6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3" grpId="0" animBg="1"/>
      <p:bldP spid="22" grpId="0" animBg="1"/>
      <p:bldP spid="2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Света\Рамочки\625118657.jpg"/>
          <p:cNvPicPr>
            <a:picLocks noChangeAspect="1" noChangeArrowheads="1"/>
          </p:cNvPicPr>
          <p:nvPr/>
        </p:nvPicPr>
        <p:blipFill>
          <a:blip r:embed="rId3"/>
          <a:srcRect l="13039" t="10933" r="12277" b="876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1143000"/>
            <a:ext cx="8534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падеж у имени существительного</a:t>
            </a:r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16002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5638800" y="1905000"/>
            <a:ext cx="1828800" cy="1676400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В.п.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7388822">
            <a:off x="2266293" y="1400623"/>
            <a:ext cx="4587586" cy="4984447"/>
          </a:xfrm>
          <a:prstGeom prst="arc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447800" y="1752600"/>
            <a:ext cx="9906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00800" y="1676400"/>
            <a:ext cx="914400" cy="2286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2895600" y="5791200"/>
            <a:ext cx="381000" cy="1524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6629400" y="5257800"/>
            <a:ext cx="381000" cy="76200"/>
          </a:xfrm>
          <a:prstGeom prst="line">
            <a:avLst/>
          </a:prstGeom>
          <a:ln w="412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895600" y="3733800"/>
            <a:ext cx="35814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посадили овощи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 rot="194489">
            <a:off x="7262820" y="3633418"/>
            <a:ext cx="1861282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Подумай!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 rot="194489">
            <a:off x="7157440" y="3712600"/>
            <a:ext cx="1966746" cy="756446"/>
          </a:xfrm>
          <a:prstGeom prst="wedgeEllipseCallout">
            <a:avLst>
              <a:gd name="adj1" fmla="val -73203"/>
              <a:gd name="adj2" fmla="val 13497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Молодец!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2" grpId="0" animBg="1"/>
      <p:bldP spid="22" grpId="1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98</TotalTime>
  <Words>293</Words>
  <PresentationFormat>Экран (4:3)</PresentationFormat>
  <Paragraphs>117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XP GAME 2007</cp:lastModifiedBy>
  <cp:revision>14</cp:revision>
  <dcterms:modified xsi:type="dcterms:W3CDTF">2009-12-20T14:02:28Z</dcterms:modified>
</cp:coreProperties>
</file>